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6" r:id="rId6"/>
    <p:sldId id="264" r:id="rId7"/>
    <p:sldId id="265" r:id="rId8"/>
    <p:sldId id="267" r:id="rId9"/>
    <p:sldId id="269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6912" autoAdjust="0"/>
    <p:restoredTop sz="94671" autoAdjust="0"/>
  </p:normalViewPr>
  <p:slideViewPr>
    <p:cSldViewPr>
      <p:cViewPr>
        <p:scale>
          <a:sx n="78" d="100"/>
          <a:sy n="78" d="100"/>
        </p:scale>
        <p:origin x="-17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4F05-E329-4FE1-9959-CBC87DBFA75B}" type="datetimeFigureOut">
              <a:rPr lang="de-DE" smtClean="0"/>
              <a:pPr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3C62-FE05-421C-B6B2-9B914E23A9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CH" dirty="0" smtClean="0"/>
              <a:t>Wie Interdisziplinarität gelingt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Tagungsrückblick 19.03.15</a:t>
            </a:r>
          </a:p>
          <a:p>
            <a:r>
              <a:rPr lang="de-CH" dirty="0">
                <a:solidFill>
                  <a:schemeClr val="tx1"/>
                </a:solidFill>
              </a:rPr>
              <a:t>c</a:t>
            </a:r>
            <a:r>
              <a:rPr lang="de-CH" dirty="0" smtClean="0">
                <a:solidFill>
                  <a:schemeClr val="tx1"/>
                </a:solidFill>
              </a:rPr>
              <a:t>hronischkrank.ch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pPr algn="l"/>
            <a:r>
              <a:rPr lang="de-CH" dirty="0" smtClean="0"/>
              <a:t>Bio-psycho-soziale Fachleute?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CH" dirty="0" smtClean="0"/>
          </a:p>
          <a:p>
            <a:pPr>
              <a:buFontTx/>
              <a:buChar char="-"/>
            </a:pPr>
            <a:r>
              <a:rPr lang="de-CH" dirty="0" smtClean="0"/>
              <a:t>Die Person zwischen Molekül und Biosphäre</a:t>
            </a:r>
          </a:p>
          <a:p>
            <a:pPr>
              <a:buFontTx/>
              <a:buChar char="-"/>
            </a:pPr>
            <a:r>
              <a:rPr lang="de-CH" dirty="0" smtClean="0"/>
              <a:t>Die Person und ihre individuelle Situation muss berücksichtigt werden….. </a:t>
            </a:r>
          </a:p>
          <a:p>
            <a:pPr>
              <a:buFontTx/>
              <a:buChar char="-"/>
            </a:pPr>
            <a:r>
              <a:rPr lang="de-CH" dirty="0" smtClean="0"/>
              <a:t>BPS wird entzaubert, entmystifiziert….</a:t>
            </a:r>
          </a:p>
          <a:p>
            <a:pPr>
              <a:buFontTx/>
              <a:buChar char="-"/>
            </a:pPr>
            <a:r>
              <a:rPr lang="de-CH" dirty="0" smtClean="0"/>
              <a:t>Fokus auf objektive und subjektive Tatsachen. Hierarchie macht wenig Sinn – meist Mischung (Traumhaus – Aber zu teuer)</a:t>
            </a:r>
          </a:p>
          <a:p>
            <a:pPr>
              <a:buFontTx/>
              <a:buChar char="-"/>
            </a:pPr>
            <a:r>
              <a:rPr lang="de-CH" dirty="0" smtClean="0"/>
              <a:t>Akut und chronisch krank (objektive  Befunde – subjektives Leben mit Tatsachen….)</a:t>
            </a:r>
          </a:p>
          <a:p>
            <a:pPr>
              <a:buFontTx/>
              <a:buChar char="-"/>
            </a:pPr>
            <a:r>
              <a:rPr lang="de-CH" dirty="0" smtClean="0"/>
              <a:t>Lebewesen haben subjektive Welten – Die Welt gibt es nicht!  (</a:t>
            </a:r>
            <a:r>
              <a:rPr lang="de-CH" dirty="0" err="1" smtClean="0"/>
              <a:t>v.Uexküll</a:t>
            </a:r>
            <a:r>
              <a:rPr lang="de-CH" dirty="0" smtClean="0"/>
              <a:t>)</a:t>
            </a:r>
          </a:p>
          <a:p>
            <a:pPr>
              <a:buFontTx/>
              <a:buChar char="-"/>
            </a:pPr>
            <a:endParaRPr lang="de-CH" dirty="0" smtClean="0"/>
          </a:p>
          <a:p>
            <a:pPr>
              <a:buFontTx/>
              <a:buChar char="-"/>
            </a:pPr>
            <a:endParaRPr lang="de-CH" dirty="0" smtClean="0"/>
          </a:p>
          <a:p>
            <a:endParaRPr lang="de-CH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8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pPr algn="l"/>
            <a:r>
              <a:rPr lang="de-CH" dirty="0" smtClean="0"/>
              <a:t>Interprofessionelle Kommunikation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Interprofessionell – interdisziplinär </a:t>
            </a:r>
          </a:p>
          <a:p>
            <a:r>
              <a:rPr lang="de-CH" dirty="0" smtClean="0"/>
              <a:t>Das </a:t>
            </a:r>
            <a:r>
              <a:rPr lang="de-CH" sz="3600" b="1" dirty="0" smtClean="0"/>
              <a:t>Chamäleon</a:t>
            </a:r>
            <a:r>
              <a:rPr lang="de-CH" dirty="0" smtClean="0"/>
              <a:t> als bio-psycho-soziale Fachperson und die damit verbundenen Herausforderungen</a:t>
            </a:r>
          </a:p>
          <a:p>
            <a:r>
              <a:rPr lang="de-CH" dirty="0" smtClean="0"/>
              <a:t>Der Begriff der </a:t>
            </a:r>
            <a:r>
              <a:rPr lang="de-CH" b="1" dirty="0" smtClean="0"/>
              <a:t>Integration</a:t>
            </a:r>
            <a:r>
              <a:rPr lang="de-CH" dirty="0" smtClean="0"/>
              <a:t> : schwierig….</a:t>
            </a:r>
          </a:p>
          <a:p>
            <a:r>
              <a:rPr lang="de-CH" dirty="0" smtClean="0"/>
              <a:t>Hierarchie nimmt Einfluss</a:t>
            </a:r>
          </a:p>
          <a:p>
            <a:r>
              <a:rPr lang="de-CH" dirty="0" smtClean="0"/>
              <a:t>In welcher Fassung gehe ich in eine Besprechung?</a:t>
            </a:r>
          </a:p>
          <a:p>
            <a:pPr marL="0" indent="0">
              <a:buNone/>
            </a:pPr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endParaRPr lang="de-CH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8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pPr algn="l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/>
          </a:p>
          <a:p>
            <a:r>
              <a:rPr lang="de-CH" dirty="0" smtClean="0"/>
              <a:t>Übliche Strategien eher für eine klare Gattung und nicht für das Chamäleon.</a:t>
            </a:r>
          </a:p>
          <a:p>
            <a:r>
              <a:rPr lang="de-CH" dirty="0" smtClean="0"/>
              <a:t>Bewusstsein für Vielfalt der </a:t>
            </a:r>
            <a:r>
              <a:rPr lang="de-CH" dirty="0" err="1" smtClean="0"/>
              <a:t>Disziplinaritäten</a:t>
            </a:r>
            <a:r>
              <a:rPr lang="de-CH" dirty="0" smtClean="0"/>
              <a:t>. </a:t>
            </a:r>
          </a:p>
          <a:p>
            <a:r>
              <a:rPr lang="de-CH" dirty="0" smtClean="0"/>
              <a:t>Nicht nur die Alten reden…Keine zusammenfassende Darstellung des Chefs…</a:t>
            </a:r>
          </a:p>
          <a:p>
            <a:r>
              <a:rPr lang="de-CH" dirty="0" smtClean="0"/>
              <a:t>Gesprächsregeln….</a:t>
            </a:r>
          </a:p>
          <a:p>
            <a:endParaRPr lang="de-CH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8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pPr algn="l"/>
            <a:r>
              <a:rPr lang="de-CH" sz="3600" dirty="0" smtClean="0"/>
              <a:t>Zusammenarbeit Ärztin und Psychologe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sz="2400" dirty="0" smtClean="0"/>
              <a:t>Fallbeispiele zeigen sehr eindrücklich auf, wie entlastend und ergänzend Zusammenarbeit sein kann </a:t>
            </a:r>
          </a:p>
          <a:p>
            <a:r>
              <a:rPr lang="de-CH" sz="2400" dirty="0" smtClean="0"/>
              <a:t>Jemand muss den «Fall» an die Hand nehmen und alle Beteiligten durchleiten….mit Helfersitzungen…. </a:t>
            </a:r>
          </a:p>
          <a:p>
            <a:endParaRPr lang="de-CH" sz="2400" dirty="0" smtClean="0"/>
          </a:p>
          <a:p>
            <a:pPr marL="0" indent="0">
              <a:buNone/>
            </a:pPr>
            <a:endParaRPr lang="de-CH" sz="2400" b="1" dirty="0"/>
          </a:p>
          <a:p>
            <a:pPr marL="0" indent="0">
              <a:buNone/>
            </a:pPr>
            <a:r>
              <a:rPr lang="de-CH" sz="2400" b="1" dirty="0" smtClean="0"/>
              <a:t>Faktoren für das Gelingen/wesentliche Elemente: </a:t>
            </a:r>
          </a:p>
          <a:p>
            <a:r>
              <a:rPr lang="de-CH" sz="2400" dirty="0" smtClean="0"/>
              <a:t>Vertrauen in Person und Professionalität</a:t>
            </a:r>
          </a:p>
          <a:p>
            <a:r>
              <a:rPr lang="de-CH" sz="2400" dirty="0" smtClean="0"/>
              <a:t>Gleiche Augenhöhe fördert Zusammenarbeit </a:t>
            </a:r>
          </a:p>
          <a:p>
            <a:r>
              <a:rPr lang="de-CH" sz="2400" dirty="0" smtClean="0"/>
              <a:t>Beidseitiges hohes Engagement für </a:t>
            </a:r>
            <a:r>
              <a:rPr lang="de-CH" sz="2400" dirty="0" err="1" smtClean="0"/>
              <a:t>PatientInnen</a:t>
            </a:r>
            <a:endParaRPr lang="de-CH" sz="2400" dirty="0" smtClean="0"/>
          </a:p>
          <a:p>
            <a:r>
              <a:rPr lang="de-CH" sz="2400" dirty="0" smtClean="0"/>
              <a:t>Austausch / Besprechungen/Nachfrage/Helferkonferenz</a:t>
            </a:r>
          </a:p>
          <a:p>
            <a:r>
              <a:rPr lang="de-CH" sz="2400" dirty="0" smtClean="0"/>
              <a:t>Koordination / Ziele nicht vergessen</a:t>
            </a:r>
          </a:p>
          <a:p>
            <a:endParaRPr lang="de-CH" sz="2400" dirty="0" smtClean="0"/>
          </a:p>
          <a:p>
            <a:endParaRPr lang="de-CH" sz="2400" dirty="0" smtClean="0"/>
          </a:p>
          <a:p>
            <a:endParaRPr lang="de-CH" sz="2400" dirty="0" smtClean="0"/>
          </a:p>
          <a:p>
            <a:endParaRPr lang="de-CH" sz="2800" dirty="0" smtClean="0"/>
          </a:p>
          <a:p>
            <a:pPr marL="0" indent="0">
              <a:buNone/>
            </a:pPr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3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de-CH" dirty="0" smtClean="0"/>
              <a:t>Nicht alles was möglich ist, ist sinnvoll – nicht alles was sinnvoll ist, ist möglich………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/>
          </a:p>
          <a:p>
            <a:endParaRPr lang="de-CH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3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l"/>
            <a:r>
              <a:rPr lang="de-CH" dirty="0" smtClean="0"/>
              <a:t>Interinstitutionelle Zusammenarbeit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Sprachfelder als grosse Herausforderung </a:t>
            </a:r>
          </a:p>
          <a:p>
            <a:r>
              <a:rPr lang="de-CH" dirty="0" smtClean="0"/>
              <a:t>«es </a:t>
            </a:r>
            <a:r>
              <a:rPr lang="de-CH" dirty="0" err="1" smtClean="0"/>
              <a:t>isch</a:t>
            </a:r>
            <a:r>
              <a:rPr lang="de-CH" dirty="0" smtClean="0"/>
              <a:t> kompliziert»   Systemlogik</a:t>
            </a:r>
          </a:p>
          <a:p>
            <a:r>
              <a:rPr lang="de-CH" dirty="0" smtClean="0"/>
              <a:t>Menschen mit Mehrfachproblematiken fordern die Institutionen heraus</a:t>
            </a:r>
          </a:p>
          <a:p>
            <a:r>
              <a:rPr lang="de-CH" dirty="0" smtClean="0"/>
              <a:t>Arbeitsmarktintegration als verbindendes Element im System.</a:t>
            </a:r>
          </a:p>
          <a:p>
            <a:r>
              <a:rPr lang="de-CH" dirty="0" smtClean="0"/>
              <a:t>Case Management (inkl. Moderationen)</a:t>
            </a:r>
          </a:p>
          <a:p>
            <a:pPr marL="0" indent="0">
              <a:buNone/>
            </a:pPr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3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l"/>
            <a:r>
              <a:rPr lang="de-CH" dirty="0" smtClean="0"/>
              <a:t>…achten auf die verschiedenen Sprachen und deren Übersetzung….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Vom Systemdenken zu einer volkswirtschaftlichen Sichtweise……</a:t>
            </a:r>
          </a:p>
        </p:txBody>
      </p:sp>
    </p:spTree>
    <p:extLst>
      <p:ext uri="{BB962C8B-B14F-4D97-AF65-F5344CB8AC3E}">
        <p14:creationId xmlns:p14="http://schemas.microsoft.com/office/powerpoint/2010/main" val="12013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pPr algn="l"/>
            <a:r>
              <a:rPr lang="de-CH" dirty="0" smtClean="0"/>
              <a:t>Wie gelingt Interdisziplinarität?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Durch:</a:t>
            </a:r>
          </a:p>
          <a:p>
            <a:pPr marL="0" indent="0">
              <a:buNone/>
            </a:pPr>
            <a:endParaRPr lang="de-CH" dirty="0" smtClean="0"/>
          </a:p>
          <a:p>
            <a:r>
              <a:rPr lang="de-CH" sz="2800" dirty="0" smtClean="0"/>
              <a:t>Offenheit von Menschen/Disziplinen/Systemen</a:t>
            </a:r>
          </a:p>
          <a:p>
            <a:r>
              <a:rPr lang="de-CH" sz="2800" dirty="0" smtClean="0"/>
              <a:t>Offenheit für «Sprachen»</a:t>
            </a:r>
          </a:p>
          <a:p>
            <a:r>
              <a:rPr lang="de-CH" sz="2800" dirty="0" smtClean="0"/>
              <a:t>Zusammenarbeit wird auch als persönliche  Bereicherung erlebt </a:t>
            </a:r>
          </a:p>
          <a:p>
            <a:r>
              <a:rPr lang="de-CH" sz="2800" dirty="0" smtClean="0"/>
              <a:t>Systematik (Koordination/Lead/Case-Management)</a:t>
            </a:r>
          </a:p>
          <a:p>
            <a:r>
              <a:rPr lang="de-CH" sz="2800" dirty="0" smtClean="0"/>
              <a:t>geregelte finanzielle Rahmenbedingungen </a:t>
            </a:r>
          </a:p>
          <a:p>
            <a:endParaRPr lang="de-CH" sz="2800" dirty="0" smtClean="0"/>
          </a:p>
          <a:p>
            <a:pPr marL="0" indent="0">
              <a:buNone/>
            </a:pPr>
            <a:endParaRPr lang="de-CH" dirty="0" smtClean="0"/>
          </a:p>
          <a:p>
            <a:endParaRPr lang="de-CH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97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Bildschirmpräsentation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Larissa-Design</vt:lpstr>
      <vt:lpstr>Wie Interdisziplinarität gelingt</vt:lpstr>
      <vt:lpstr>Bio-psycho-soziale Fachleute?</vt:lpstr>
      <vt:lpstr>Interprofessionelle Kommunikation</vt:lpstr>
      <vt:lpstr>PowerPoint-Präsentation</vt:lpstr>
      <vt:lpstr>Zusammenarbeit Ärztin und Psychologe</vt:lpstr>
      <vt:lpstr>Nicht alles was möglich ist, ist sinnvoll – nicht alles was sinnvoll ist, ist möglich………</vt:lpstr>
      <vt:lpstr>Interinstitutionelle Zusammenarbeit</vt:lpstr>
      <vt:lpstr>…achten auf die verschiedenen Sprachen und deren Übersetzung….</vt:lpstr>
      <vt:lpstr>Wie gelingt Interdisziplinarität?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Körperlich chronisch krank- Psychisch gesund ?!</dc:title>
  <dc:creator>mn</dc:creator>
  <cp:lastModifiedBy>Regula</cp:lastModifiedBy>
  <cp:revision>52</cp:revision>
  <dcterms:created xsi:type="dcterms:W3CDTF">2014-03-13T09:03:21Z</dcterms:created>
  <dcterms:modified xsi:type="dcterms:W3CDTF">2015-03-26T03:57:11Z</dcterms:modified>
</cp:coreProperties>
</file>